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7" r:id="rId2"/>
    <p:sldId id="259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9C4"/>
    <a:srgbClr val="A4F5FE"/>
    <a:srgbClr val="0827EC"/>
    <a:srgbClr val="83C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8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0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812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33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8782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1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69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332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739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3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250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92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26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‹Nº›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370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login.png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faz de usuario gráfica, Aplicación&#10;&#10;Descripción generada automáticamente">
            <a:hlinkClick r:id="rId2" action="ppaction://hlinkfile"/>
            <a:extLst>
              <a:ext uri="{FF2B5EF4-FFF2-40B4-BE49-F238E27FC236}">
                <a16:creationId xmlns:a16="http://schemas.microsoft.com/office/drawing/2014/main" id="{F7FBB1D1-0B62-1F47-C16E-9593FA33E0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1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6A0B3156-ACAE-DBF9-0AAC-87C6E944D8B6}"/>
              </a:ext>
            </a:extLst>
          </p:cNvPr>
          <p:cNvSpPr/>
          <p:nvPr/>
        </p:nvSpPr>
        <p:spPr>
          <a:xfrm>
            <a:off x="0" y="716422"/>
            <a:ext cx="12192000" cy="51436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EED55817-9F4F-600E-2F1C-7ADCEB6649AC}"/>
              </a:ext>
            </a:extLst>
          </p:cNvPr>
          <p:cNvSpPr/>
          <p:nvPr/>
        </p:nvSpPr>
        <p:spPr>
          <a:xfrm>
            <a:off x="0" y="5860026"/>
            <a:ext cx="12192000" cy="997974"/>
          </a:xfrm>
          <a:prstGeom prst="rect">
            <a:avLst/>
          </a:prstGeom>
          <a:solidFill>
            <a:srgbClr val="0009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Creado por juan esteban Grajales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C1FB4EC6-4031-A35D-3E14-C2074F4A36D8}"/>
              </a:ext>
            </a:extLst>
          </p:cNvPr>
          <p:cNvSpPr/>
          <p:nvPr/>
        </p:nvSpPr>
        <p:spPr>
          <a:xfrm>
            <a:off x="0" y="0"/>
            <a:ext cx="12192000" cy="716422"/>
          </a:xfrm>
          <a:prstGeom prst="rect">
            <a:avLst/>
          </a:prstGeom>
          <a:solidFill>
            <a:srgbClr val="0009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5" name="Imagen 4" descr="Aplicación, Mapa&#10;&#10;Descripción generada automáticamente">
            <a:extLst>
              <a:ext uri="{FF2B5EF4-FFF2-40B4-BE49-F238E27FC236}">
                <a16:creationId xmlns:a16="http://schemas.microsoft.com/office/drawing/2014/main" id="{E6FDAEB2-0F46-F896-3972-A1330ED813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697" y="944959"/>
            <a:ext cx="5722374" cy="468652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8B15BB3-F4B3-6344-B74B-89BB4B56D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628" y="215316"/>
            <a:ext cx="2448267" cy="285790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5DE02706-4023-8FB2-D4EE-D66D1ADA6474}"/>
              </a:ext>
            </a:extLst>
          </p:cNvPr>
          <p:cNvSpPr/>
          <p:nvPr/>
        </p:nvSpPr>
        <p:spPr>
          <a:xfrm>
            <a:off x="8834719" y="215316"/>
            <a:ext cx="477370" cy="285790"/>
          </a:xfrm>
          <a:prstGeom prst="rect">
            <a:avLst/>
          </a:prstGeom>
          <a:solidFill>
            <a:srgbClr val="0827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9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mapa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A88412B8-E4DE-8D60-AE16-FA2367E0A2D9}"/>
              </a:ext>
            </a:extLst>
          </p:cNvPr>
          <p:cNvSpPr/>
          <p:nvPr/>
        </p:nvSpPr>
        <p:spPr>
          <a:xfrm>
            <a:off x="451691" y="1450619"/>
            <a:ext cx="4660135" cy="837282"/>
          </a:xfrm>
          <a:prstGeom prst="rect">
            <a:avLst/>
          </a:prstGeom>
          <a:solidFill>
            <a:srgbClr val="A4F5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Parqueaderos disponibles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09667776-17E2-E1B3-A6F1-B1C571832F74}"/>
              </a:ext>
            </a:extLst>
          </p:cNvPr>
          <p:cNvSpPr/>
          <p:nvPr/>
        </p:nvSpPr>
        <p:spPr>
          <a:xfrm>
            <a:off x="528810" y="2522863"/>
            <a:ext cx="1729648" cy="4183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Dirección :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383BE14F-F940-B9F7-C4C7-0811429BAA1F}"/>
              </a:ext>
            </a:extLst>
          </p:cNvPr>
          <p:cNvSpPr/>
          <p:nvPr/>
        </p:nvSpPr>
        <p:spPr>
          <a:xfrm>
            <a:off x="2410857" y="2522863"/>
            <a:ext cx="2700969" cy="4183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B0699D7F-DB6E-58DD-5716-84ED5E858F20}"/>
              </a:ext>
            </a:extLst>
          </p:cNvPr>
          <p:cNvSpPr/>
          <p:nvPr/>
        </p:nvSpPr>
        <p:spPr>
          <a:xfrm>
            <a:off x="528810" y="3169717"/>
            <a:ext cx="4583016" cy="465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Parqueaderos disponibles</a:t>
            </a:r>
          </a:p>
        </p:txBody>
      </p: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B224B28E-9D1C-0A51-798F-240A83605E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409" y="138949"/>
            <a:ext cx="457867" cy="436404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6DF98445-292B-1A54-7F1D-D7F3D56EC14F}"/>
              </a:ext>
            </a:extLst>
          </p:cNvPr>
          <p:cNvSpPr/>
          <p:nvPr/>
        </p:nvSpPr>
        <p:spPr>
          <a:xfrm>
            <a:off x="528810" y="3770888"/>
            <a:ext cx="4583016" cy="19744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B6C43DF-D334-AF6D-DA3A-91E97EFCD09B}"/>
              </a:ext>
            </a:extLst>
          </p:cNvPr>
          <p:cNvSpPr/>
          <p:nvPr/>
        </p:nvSpPr>
        <p:spPr>
          <a:xfrm>
            <a:off x="202301" y="138949"/>
            <a:ext cx="1909720" cy="436404"/>
          </a:xfrm>
          <a:prstGeom prst="rect">
            <a:avLst/>
          </a:prstGeom>
          <a:solidFill>
            <a:srgbClr val="0009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Zona blue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C78EC48-0A5D-6489-31FC-5978E5688607}"/>
              </a:ext>
            </a:extLst>
          </p:cNvPr>
          <p:cNvSpPr txBox="1"/>
          <p:nvPr/>
        </p:nvSpPr>
        <p:spPr>
          <a:xfrm>
            <a:off x="7240888" y="189878"/>
            <a:ext cx="8680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Inicio /</a:t>
            </a:r>
            <a:endParaRPr lang="es-CO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325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43085EF7-9005-E222-C965-4DD230C90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28" name="Imagen 27" descr="Icono&#10;&#10;Descripción generada automáticamente">
            <a:extLst>
              <a:ext uri="{FF2B5EF4-FFF2-40B4-BE49-F238E27FC236}">
                <a16:creationId xmlns:a16="http://schemas.microsoft.com/office/drawing/2014/main" id="{13B95693-E872-B727-5815-35060DF2C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409" y="138949"/>
            <a:ext cx="457867" cy="436404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42AE4115-513C-A50A-03F2-192C0B1F04B7}"/>
              </a:ext>
            </a:extLst>
          </p:cNvPr>
          <p:cNvSpPr/>
          <p:nvPr/>
        </p:nvSpPr>
        <p:spPr>
          <a:xfrm>
            <a:off x="202301" y="138949"/>
            <a:ext cx="1909720" cy="436404"/>
          </a:xfrm>
          <a:prstGeom prst="rect">
            <a:avLst/>
          </a:prstGeom>
          <a:solidFill>
            <a:srgbClr val="0009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Zona blue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951BF0F4-90BD-F588-61AA-926594CB6BF8}"/>
              </a:ext>
            </a:extLst>
          </p:cNvPr>
          <p:cNvSpPr/>
          <p:nvPr/>
        </p:nvSpPr>
        <p:spPr>
          <a:xfrm>
            <a:off x="7258556" y="138949"/>
            <a:ext cx="971044" cy="4364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500" dirty="0">
                <a:latin typeface="Arial" panose="020B0604020202020204" pitchFamily="34" charset="0"/>
                <a:cs typeface="Arial" panose="020B0604020202020204" pitchFamily="34" charset="0"/>
              </a:rPr>
              <a:t>Inicio /</a:t>
            </a:r>
          </a:p>
        </p:txBody>
      </p:sp>
    </p:spTree>
    <p:extLst>
      <p:ext uri="{BB962C8B-B14F-4D97-AF65-F5344CB8AC3E}">
        <p14:creationId xmlns:p14="http://schemas.microsoft.com/office/powerpoint/2010/main" val="2488251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n 4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4AB9B4FB-2FD0-66E0-EB2A-04FFB54FC8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6" name="Rectángulo 45">
            <a:extLst>
              <a:ext uri="{FF2B5EF4-FFF2-40B4-BE49-F238E27FC236}">
                <a16:creationId xmlns:a16="http://schemas.microsoft.com/office/drawing/2014/main" id="{8EB93562-3589-6E6A-7FEE-D172F688F111}"/>
              </a:ext>
            </a:extLst>
          </p:cNvPr>
          <p:cNvSpPr/>
          <p:nvPr/>
        </p:nvSpPr>
        <p:spPr>
          <a:xfrm>
            <a:off x="10448817" y="133564"/>
            <a:ext cx="1099335" cy="5445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500" dirty="0">
                <a:latin typeface="Arial" panose="020B0604020202020204" pitchFamily="34" charset="0"/>
                <a:cs typeface="Arial" panose="020B0604020202020204" pitchFamily="34" charset="0"/>
              </a:rPr>
              <a:t>Inicio </a:t>
            </a:r>
          </a:p>
        </p:txBody>
      </p:sp>
    </p:spTree>
    <p:extLst>
      <p:ext uri="{BB962C8B-B14F-4D97-AF65-F5344CB8AC3E}">
        <p14:creationId xmlns:p14="http://schemas.microsoft.com/office/powerpoint/2010/main" val="151550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0428B671-BEC2-22D3-118F-8BD18896122B}"/>
              </a:ext>
            </a:extLst>
          </p:cNvPr>
          <p:cNvSpPr/>
          <p:nvPr/>
        </p:nvSpPr>
        <p:spPr>
          <a:xfrm>
            <a:off x="0" y="729465"/>
            <a:ext cx="12192000" cy="5355451"/>
          </a:xfrm>
          <a:prstGeom prst="rect">
            <a:avLst/>
          </a:prstGeom>
          <a:solidFill>
            <a:srgbClr val="A4F5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00A250C-CC89-4C0D-276B-23204241E1CE}"/>
              </a:ext>
            </a:extLst>
          </p:cNvPr>
          <p:cNvSpPr/>
          <p:nvPr/>
        </p:nvSpPr>
        <p:spPr>
          <a:xfrm>
            <a:off x="0" y="0"/>
            <a:ext cx="12192000" cy="729465"/>
          </a:xfrm>
          <a:prstGeom prst="rect">
            <a:avLst/>
          </a:prstGeom>
          <a:solidFill>
            <a:srgbClr val="0009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773AB16-2E0D-9D72-1434-8D659ECA2D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628" y="215316"/>
            <a:ext cx="2448267" cy="285790"/>
          </a:xfrm>
          <a:prstGeom prst="rect">
            <a:avLst/>
          </a:prstGeom>
        </p:spPr>
      </p:pic>
      <p:pic>
        <p:nvPicPr>
          <p:cNvPr id="7" name="Imagen 6" descr="Icono&#10;&#10;Descripción generada automáticamente">
            <a:extLst>
              <a:ext uri="{FF2B5EF4-FFF2-40B4-BE49-F238E27FC236}">
                <a16:creationId xmlns:a16="http://schemas.microsoft.com/office/drawing/2014/main" id="{21F41E8D-141B-72C4-44E0-A4F5CE00C9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7409" y="138949"/>
            <a:ext cx="457867" cy="436404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08D7E17-6B77-4872-CC90-63DDC7379A5C}"/>
              </a:ext>
            </a:extLst>
          </p:cNvPr>
          <p:cNvSpPr txBox="1"/>
          <p:nvPr/>
        </p:nvSpPr>
        <p:spPr>
          <a:xfrm>
            <a:off x="7240888" y="189878"/>
            <a:ext cx="8680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Inicio /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8469406-EEE5-B5C6-3284-55C0402F81E7}"/>
              </a:ext>
            </a:extLst>
          </p:cNvPr>
          <p:cNvSpPr/>
          <p:nvPr/>
        </p:nvSpPr>
        <p:spPr>
          <a:xfrm>
            <a:off x="433198" y="1836504"/>
            <a:ext cx="5605591" cy="31952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Pasos para poder descargar la aplicación</a:t>
            </a:r>
          </a:p>
          <a:p>
            <a:pPr marL="342900" indent="-342900">
              <a:buAutoNum type="arabicPeriod"/>
            </a:pPr>
            <a:r>
              <a:rPr lang="es-CO" dirty="0">
                <a:solidFill>
                  <a:schemeClr val="tx1"/>
                </a:solidFill>
              </a:rPr>
              <a:t>Primero buscar la aplicación en la play store</a:t>
            </a:r>
          </a:p>
          <a:p>
            <a:pPr marL="342900" indent="-342900">
              <a:buAutoNum type="arabicPeriod"/>
            </a:pPr>
            <a:r>
              <a:rPr lang="es-CO" dirty="0">
                <a:solidFill>
                  <a:schemeClr val="tx1"/>
                </a:solidFill>
              </a:rPr>
              <a:t>La aplicación se llama Zona blue</a:t>
            </a:r>
          </a:p>
          <a:p>
            <a:pPr marL="342900" indent="-342900">
              <a:buAutoNum type="arabicPeriod"/>
            </a:pPr>
            <a:r>
              <a:rPr lang="es-CO" dirty="0">
                <a:solidFill>
                  <a:schemeClr val="tx1"/>
                </a:solidFill>
              </a:rPr>
              <a:t>Descargar la aplicación</a:t>
            </a:r>
          </a:p>
          <a:p>
            <a:pPr marL="342900" indent="-342900">
              <a:buAutoNum type="arabicPeriod"/>
            </a:pPr>
            <a:r>
              <a:rPr lang="es-CO" dirty="0">
                <a:solidFill>
                  <a:schemeClr val="tx1"/>
                </a:solidFill>
              </a:rPr>
              <a:t>Registrarse 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5E44C54-9D5B-00D8-9189-39ED697291C4}"/>
              </a:ext>
            </a:extLst>
          </p:cNvPr>
          <p:cNvSpPr/>
          <p:nvPr/>
        </p:nvSpPr>
        <p:spPr>
          <a:xfrm>
            <a:off x="2952108" y="863026"/>
            <a:ext cx="6287784" cy="5342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Aplicación móvil</a:t>
            </a:r>
          </a:p>
        </p:txBody>
      </p:sp>
      <p:pic>
        <p:nvPicPr>
          <p:cNvPr id="15" name="Imagen 1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4727647B-B61C-9AC0-30B8-785749356D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0888" y="1781593"/>
            <a:ext cx="3294814" cy="3294814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CD373CE0-F750-DC8C-F413-829EBACC6E69}"/>
              </a:ext>
            </a:extLst>
          </p:cNvPr>
          <p:cNvSpPr/>
          <p:nvPr/>
        </p:nvSpPr>
        <p:spPr>
          <a:xfrm>
            <a:off x="0" y="6084916"/>
            <a:ext cx="12192000" cy="773084"/>
          </a:xfrm>
          <a:prstGeom prst="rect">
            <a:avLst/>
          </a:prstGeom>
          <a:solidFill>
            <a:srgbClr val="0009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Juan esteban </a:t>
            </a:r>
            <a:r>
              <a:rPr lang="es-CO" dirty="0" err="1"/>
              <a:t>grajales</a:t>
            </a:r>
            <a:r>
              <a:rPr lang="es-CO" dirty="0"/>
              <a:t> mesa</a:t>
            </a:r>
          </a:p>
        </p:txBody>
      </p:sp>
    </p:spTree>
    <p:extLst>
      <p:ext uri="{BB962C8B-B14F-4D97-AF65-F5344CB8AC3E}">
        <p14:creationId xmlns:p14="http://schemas.microsoft.com/office/powerpoint/2010/main" val="716390400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Bjorn">
      <a:dk1>
        <a:sysClr val="windowText" lastClr="000000"/>
      </a:dk1>
      <a:lt1>
        <a:sysClr val="window" lastClr="FFFFFF"/>
      </a:lt1>
      <a:dk2>
        <a:srgbClr val="252747"/>
      </a:dk2>
      <a:lt2>
        <a:srgbClr val="ECE4E9"/>
      </a:lt2>
      <a:accent1>
        <a:srgbClr val="736EB6"/>
      </a:accent1>
      <a:accent2>
        <a:srgbClr val="AB5991"/>
      </a:accent2>
      <a:accent3>
        <a:srgbClr val="AC9F39"/>
      </a:accent3>
      <a:accent4>
        <a:srgbClr val="756029"/>
      </a:accent4>
      <a:accent5>
        <a:srgbClr val="E87850"/>
      </a:accent5>
      <a:accent6>
        <a:srgbClr val="C6922A"/>
      </a:accent6>
      <a:hlink>
        <a:srgbClr val="736EB6"/>
      </a:hlink>
      <a:folHlink>
        <a:srgbClr val="AB5991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53</Words>
  <Application>Microsoft Office PowerPoint</Application>
  <PresentationFormat>Panorámica</PresentationFormat>
  <Paragraphs>18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Neue Haas Grotesk Text Pro</vt:lpstr>
      <vt:lpstr>BjornVTI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SenaTarde</dc:creator>
  <cp:lastModifiedBy>SenaTarde</cp:lastModifiedBy>
  <cp:revision>4</cp:revision>
  <dcterms:created xsi:type="dcterms:W3CDTF">2024-07-30T21:05:40Z</dcterms:created>
  <dcterms:modified xsi:type="dcterms:W3CDTF">2024-08-02T18:13:21Z</dcterms:modified>
</cp:coreProperties>
</file>

<file path=docProps/thumbnail.jpeg>
</file>